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9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12/13/2011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12/13/2011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12/13/2011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12/13/2011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12/13/2011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12/13/2011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12/13/2011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12/13/2011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12/13/2011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12/13/2011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add title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12/13/2011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12/13/2011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latinLnBrk="0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latinLnBrk="0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latinLnBrk="0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latinLnBrk="0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latinLnBrk="0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latinLnBrk="0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 l="14063" t="65625" r="47656" b="3125"/>
          <a:stretch>
            <a:fillRect/>
          </a:stretch>
        </p:blipFill>
        <p:spPr bwMode="auto">
          <a:xfrm>
            <a:off x="45720" y="0"/>
            <a:ext cx="74676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PresentationFormat>Экран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Office Theme</vt:lpstr>
      <vt:lpstr>Слайд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User</cp:lastModifiedBy>
  <cp:revision>1</cp:revision>
  <dcterms:modified xsi:type="dcterms:W3CDTF">2011-12-13T15:23:04Z</dcterms:modified>
</cp:coreProperties>
</file>